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28" Type="http://schemas.openxmlformats.org/officeDocument/2006/relationships/image" Target="../media/image90.png"/><Relationship Id="rId29" Type="http://schemas.openxmlformats.org/officeDocument/2006/relationships/image" Target="../media/image91.png"/><Relationship Id="rId30" Type="http://schemas.openxmlformats.org/officeDocument/2006/relationships/image" Target="../media/image92.png"/><Relationship Id="rId31" Type="http://schemas.openxmlformats.org/officeDocument/2006/relationships/image" Target="../media/image93.png"/><Relationship Id="rId32" Type="http://schemas.openxmlformats.org/officeDocument/2006/relationships/image" Target="../media/image94.png"/><Relationship Id="rId33" Type="http://schemas.openxmlformats.org/officeDocument/2006/relationships/image" Target="../media/image95.png"/><Relationship Id="rId34" Type="http://schemas.openxmlformats.org/officeDocument/2006/relationships/image" Target="../media/image96.png"/><Relationship Id="rId35" Type="http://schemas.openxmlformats.org/officeDocument/2006/relationships/image" Target="../media/image9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8551" y="2882278"/>
            <a:ext cx="8641043" cy="3729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336" y="546459"/>
            <a:ext cx="1821624" cy="6125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4753" y="599300"/>
            <a:ext cx="1754527" cy="5736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6504" y="549248"/>
            <a:ext cx="734518" cy="573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7296" y="5608510"/>
            <a:ext cx="4468967" cy="835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8593" y="8554214"/>
            <a:ext cx="5915961" cy="9478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6643" y="1244499"/>
            <a:ext cx="14851788" cy="8346072"/>
            <a:chOff x="2316643" y="1244499"/>
            <a:chExt cx="14851788" cy="834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643" y="1244499"/>
              <a:ext cx="14851788" cy="8346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378" y="201291"/>
            <a:ext cx="5033831" cy="1550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6863" y="1072737"/>
            <a:ext cx="139334" cy="143518"/>
            <a:chOff x="1276863" y="1072737"/>
            <a:chExt cx="139334" cy="143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6863" y="1072737"/>
              <a:ext cx="139334" cy="143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63" y="727350"/>
            <a:ext cx="139334" cy="143518"/>
            <a:chOff x="1276863" y="727350"/>
            <a:chExt cx="139334" cy="143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76863" y="727350"/>
              <a:ext cx="139334" cy="143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863" y="381963"/>
            <a:ext cx="139334" cy="143518"/>
            <a:chOff x="1276863" y="381963"/>
            <a:chExt cx="139334" cy="143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76863" y="381963"/>
              <a:ext cx="139334" cy="143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0850" y="1929320"/>
            <a:ext cx="879890" cy="6828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6354" y="2278729"/>
            <a:ext cx="16058621" cy="7553055"/>
            <a:chOff x="1696354" y="2278729"/>
            <a:chExt cx="16058621" cy="7553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6354" y="2278729"/>
              <a:ext cx="16058621" cy="75530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378" y="201291"/>
            <a:ext cx="5033831" cy="1550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6863" y="1072737"/>
            <a:ext cx="139334" cy="143518"/>
            <a:chOff x="1276863" y="1072737"/>
            <a:chExt cx="139334" cy="143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6863" y="1072737"/>
              <a:ext cx="139334" cy="143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63" y="727350"/>
            <a:ext cx="139334" cy="143518"/>
            <a:chOff x="1276863" y="727350"/>
            <a:chExt cx="139334" cy="143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76863" y="727350"/>
              <a:ext cx="139334" cy="143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863" y="381963"/>
            <a:ext cx="139334" cy="143518"/>
            <a:chOff x="1276863" y="381963"/>
            <a:chExt cx="139334" cy="143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76863" y="381963"/>
              <a:ext cx="139334" cy="143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0850" y="1929320"/>
            <a:ext cx="879890" cy="6828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7036" y="1985507"/>
            <a:ext cx="15761000" cy="7780020"/>
            <a:chOff x="1757036" y="1985507"/>
            <a:chExt cx="15761000" cy="77800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7036" y="1985507"/>
              <a:ext cx="15761000" cy="77800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378" y="201291"/>
            <a:ext cx="5033831" cy="1550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6863" y="1072737"/>
            <a:ext cx="139334" cy="143518"/>
            <a:chOff x="1276863" y="1072737"/>
            <a:chExt cx="139334" cy="143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6863" y="1072737"/>
              <a:ext cx="139334" cy="143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63" y="727350"/>
            <a:ext cx="139334" cy="143518"/>
            <a:chOff x="1276863" y="727350"/>
            <a:chExt cx="139334" cy="143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76863" y="727350"/>
              <a:ext cx="139334" cy="143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863" y="381963"/>
            <a:ext cx="139334" cy="143518"/>
            <a:chOff x="1276863" y="381963"/>
            <a:chExt cx="139334" cy="143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76863" y="381963"/>
              <a:ext cx="139334" cy="143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0851" y="1956537"/>
            <a:ext cx="906547" cy="754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9315" y="1520273"/>
            <a:ext cx="12987213" cy="8356127"/>
            <a:chOff x="2859315" y="1520273"/>
            <a:chExt cx="12987213" cy="8356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9315" y="1520273"/>
              <a:ext cx="12987213" cy="83561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378" y="201291"/>
            <a:ext cx="5033831" cy="1550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6863" y="1072737"/>
            <a:ext cx="139334" cy="143518"/>
            <a:chOff x="1276863" y="1072737"/>
            <a:chExt cx="139334" cy="143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6863" y="1072737"/>
              <a:ext cx="139334" cy="143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63" y="727350"/>
            <a:ext cx="139334" cy="143518"/>
            <a:chOff x="1276863" y="727350"/>
            <a:chExt cx="139334" cy="143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76863" y="727350"/>
              <a:ext cx="139334" cy="143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863" y="381963"/>
            <a:ext cx="139334" cy="143518"/>
            <a:chOff x="1276863" y="381963"/>
            <a:chExt cx="139334" cy="143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76863" y="381963"/>
              <a:ext cx="139334" cy="143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0851" y="1956537"/>
            <a:ext cx="906547" cy="7549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78053" y="1834519"/>
            <a:ext cx="12024476" cy="8219437"/>
            <a:chOff x="5978053" y="1834519"/>
            <a:chExt cx="12024476" cy="82194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8053" y="1834519"/>
              <a:ext cx="12024476" cy="82194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6450" y="849131"/>
            <a:ext cx="6003610" cy="18578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0735" y="2658637"/>
            <a:ext cx="898957" cy="6600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0735" y="2871314"/>
            <a:ext cx="921766" cy="7581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6933" y="1030919"/>
            <a:ext cx="4512306" cy="8476156"/>
            <a:chOff x="8226933" y="1030919"/>
            <a:chExt cx="4512306" cy="84761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6933" y="1030919"/>
              <a:ext cx="4512306" cy="84761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6450" y="849131"/>
            <a:ext cx="6003610" cy="1857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450" y="849131"/>
            <a:ext cx="6003610" cy="1857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0735" y="2779997"/>
            <a:ext cx="898957" cy="660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82932" y="1170412"/>
            <a:ext cx="8459191" cy="8254892"/>
            <a:chOff x="8782932" y="1170412"/>
            <a:chExt cx="8459191" cy="82548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2932" y="1170412"/>
              <a:ext cx="8459191" cy="82548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7194" y="3913606"/>
            <a:ext cx="6765739" cy="5376925"/>
            <a:chOff x="2017194" y="3913606"/>
            <a:chExt cx="6765739" cy="53769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7194" y="3913606"/>
              <a:ext cx="6765739" cy="5376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775668" y="0"/>
            <a:ext cx="14653900" cy="10832503"/>
            <a:chOff x="-13775668" y="0"/>
            <a:chExt cx="14653900" cy="108325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775668" y="0"/>
              <a:ext cx="14653900" cy="1083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07" y="884145"/>
            <a:ext cx="3704563" cy="11375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1354" y="1525417"/>
            <a:ext cx="102532" cy="105611"/>
            <a:chOff x="1491354" y="1525417"/>
            <a:chExt cx="102532" cy="1056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491354" y="1525417"/>
              <a:ext cx="102532" cy="105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1354" y="1271257"/>
            <a:ext cx="102532" cy="105611"/>
            <a:chOff x="1491354" y="1271257"/>
            <a:chExt cx="102532" cy="1056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491354" y="1271257"/>
              <a:ext cx="102532" cy="105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354" y="1017097"/>
            <a:ext cx="102532" cy="105611"/>
            <a:chOff x="1491354" y="1017097"/>
            <a:chExt cx="102532" cy="105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491354" y="1017097"/>
              <a:ext cx="102532" cy="1056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5478" y="2147212"/>
            <a:ext cx="921766" cy="758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4437" y="1854747"/>
            <a:ext cx="10007422" cy="7881382"/>
            <a:chOff x="7594437" y="1854747"/>
            <a:chExt cx="10007422" cy="7881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4437" y="1854747"/>
              <a:ext cx="10007422" cy="7881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9313" y="2942707"/>
            <a:ext cx="5834176" cy="6793422"/>
            <a:chOff x="1409313" y="2942707"/>
            <a:chExt cx="5834176" cy="67934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313" y="2942707"/>
              <a:ext cx="5834176" cy="67934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770503" y="-546789"/>
            <a:ext cx="14653900" cy="10832503"/>
            <a:chOff x="-13770503" y="-546789"/>
            <a:chExt cx="14653900" cy="108325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770503" y="-546789"/>
              <a:ext cx="14653900" cy="1083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0735" y="2639404"/>
            <a:ext cx="1274109" cy="6600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33507" y="3531379"/>
            <a:ext cx="14018700" cy="5394478"/>
            <a:chOff x="2133507" y="3531379"/>
            <a:chExt cx="14018700" cy="53944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507" y="3531379"/>
              <a:ext cx="14018700" cy="5394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14986" y="-212712"/>
            <a:ext cx="14653900" cy="10832503"/>
            <a:chOff x="-13714986" y="-212712"/>
            <a:chExt cx="14653900" cy="10832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14986" y="-212712"/>
              <a:ext cx="14653900" cy="108325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6450" y="849131"/>
            <a:ext cx="6003610" cy="1857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450" y="849131"/>
            <a:ext cx="6003610" cy="1857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816123" y="-273394"/>
            <a:ext cx="14653900" cy="10832503"/>
            <a:chOff x="-13816123" y="-273394"/>
            <a:chExt cx="14653900" cy="10832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6123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0735" y="2889973"/>
            <a:ext cx="2498785" cy="1236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44800" y="2432651"/>
            <a:ext cx="7868787" cy="7668490"/>
            <a:chOff x="4744800" y="2432651"/>
            <a:chExt cx="7868787" cy="7668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4800" y="2432651"/>
              <a:ext cx="7868787" cy="7668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0653" y="752789"/>
            <a:ext cx="4473972" cy="4109238"/>
            <a:chOff x="7350653" y="752789"/>
            <a:chExt cx="4473972" cy="41092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350653" y="752789"/>
              <a:ext cx="4109238" cy="4109238"/>
              <a:chOff x="7350653" y="752789"/>
              <a:chExt cx="4109238" cy="410923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350653" y="752789"/>
                <a:ext cx="4109238" cy="410923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147737" y="2527032"/>
              <a:ext cx="560753" cy="560753"/>
              <a:chOff x="11147737" y="2527032"/>
              <a:chExt cx="560753" cy="56075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11147737" y="2527032"/>
                <a:ext cx="560753" cy="5607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350653" y="752789"/>
            <a:ext cx="4107658" cy="758211"/>
            <a:chOff x="7350653" y="752789"/>
            <a:chExt cx="4107658" cy="7582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0653" y="752789"/>
              <a:ext cx="4107658" cy="7582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55874" y="5345604"/>
            <a:ext cx="4109238" cy="4109238"/>
            <a:chOff x="9455874" y="5345604"/>
            <a:chExt cx="4109238" cy="4109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5874" y="5345604"/>
              <a:ext cx="4109238" cy="4109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6664" y="5345604"/>
            <a:ext cx="4107658" cy="758211"/>
            <a:chOff x="9456664" y="5345604"/>
            <a:chExt cx="4107658" cy="7582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6664" y="5345604"/>
              <a:ext cx="4107658" cy="7582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54927" y="5345604"/>
            <a:ext cx="4505750" cy="4109238"/>
            <a:chOff x="13354927" y="5345604"/>
            <a:chExt cx="4505750" cy="41092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51439" y="5345604"/>
              <a:ext cx="4109238" cy="4109238"/>
              <a:chOff x="13751439" y="5345604"/>
              <a:chExt cx="4109238" cy="41092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51439" y="5345604"/>
                <a:ext cx="4109238" cy="41092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471062" y="7119847"/>
              <a:ext cx="560753" cy="560753"/>
              <a:chOff x="13471062" y="7119847"/>
              <a:chExt cx="560753" cy="5607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700000">
                <a:off x="13471062" y="7119847"/>
                <a:ext cx="560753" cy="56075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Infinity" y="Infinity"/>
              <a:ext cx="-Infinity" cy="-Infinity"/>
              <a:chOff x="Infinity" y="Infinity"/>
              <a:chExt cx="-Infinity" cy="-Infinity"/>
            </a:xfrm>
          </p:grpSpPr>
        </p:grpSp>
      </p:grpSp>
      <p:grpSp>
        <p:nvGrpSpPr>
          <p:cNvPr id="1011" name="그룹 1011"/>
          <p:cNvGrpSpPr/>
          <p:nvPr/>
        </p:nvGrpSpPr>
        <p:grpSpPr>
          <a:xfrm>
            <a:off x="13753019" y="5345604"/>
            <a:ext cx="4107658" cy="758211"/>
            <a:chOff x="13753019" y="5345604"/>
            <a:chExt cx="4107658" cy="7582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3019" y="5345604"/>
              <a:ext cx="4107658" cy="7582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21137" y="752789"/>
            <a:ext cx="4109238" cy="4505750"/>
            <a:chOff x="12221137" y="752789"/>
            <a:chExt cx="4109238" cy="450575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221137" y="752789"/>
              <a:ext cx="4109238" cy="4109238"/>
              <a:chOff x="12221137" y="752789"/>
              <a:chExt cx="4109238" cy="410923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21137" y="752789"/>
                <a:ext cx="4109238" cy="410923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995380" y="4581651"/>
              <a:ext cx="560753" cy="560753"/>
              <a:chOff x="13995380" y="4581651"/>
              <a:chExt cx="560753" cy="56075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700000">
                <a:off x="13995380" y="4581651"/>
                <a:ext cx="560753" cy="56075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Infinity" y="Infinity"/>
              <a:ext cx="-Infinity" cy="-Infinity"/>
              <a:chOff x="Infinity" y="Infinity"/>
              <a:chExt cx="-Infinity" cy="-Infinity"/>
            </a:xfrm>
          </p:grpSpPr>
        </p:grpSp>
      </p:grpSp>
      <p:grpSp>
        <p:nvGrpSpPr>
          <p:cNvPr id="1016" name="그룹 1016"/>
          <p:cNvGrpSpPr/>
          <p:nvPr/>
        </p:nvGrpSpPr>
        <p:grpSpPr>
          <a:xfrm>
            <a:off x="12222717" y="752789"/>
            <a:ext cx="4107658" cy="758211"/>
            <a:chOff x="12222717" y="752789"/>
            <a:chExt cx="4107658" cy="7582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22717" y="752789"/>
              <a:ext cx="4107658" cy="7582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74194" y="8322449"/>
            <a:ext cx="905459" cy="154208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20863" y="3590615"/>
            <a:ext cx="1105459" cy="14718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99169" y="8403360"/>
            <a:ext cx="905459" cy="148142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51552" y="3588131"/>
            <a:ext cx="1048727" cy="15600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80488" y="716192"/>
            <a:ext cx="3302459" cy="88870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52573" y="716192"/>
            <a:ext cx="2592926" cy="87918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34288" y="5303383"/>
            <a:ext cx="3292935" cy="88870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57811" y="5317754"/>
            <a:ext cx="3011545" cy="88870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2707" y="1610302"/>
            <a:ext cx="166172" cy="171162"/>
            <a:chOff x="1282707" y="1610302"/>
            <a:chExt cx="166172" cy="1711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700000">
              <a:off x="1282707" y="1610302"/>
              <a:ext cx="166172" cy="1711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82707" y="1198388"/>
            <a:ext cx="166172" cy="171162"/>
            <a:chOff x="1282707" y="1198388"/>
            <a:chExt cx="166172" cy="17116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282707" y="1198388"/>
              <a:ext cx="166172" cy="1711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82707" y="786474"/>
            <a:ext cx="166172" cy="171162"/>
            <a:chOff x="1282707" y="786474"/>
            <a:chExt cx="166172" cy="17116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700000">
              <a:off x="1282707" y="786474"/>
              <a:ext cx="166172" cy="1711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011421" y="5345604"/>
            <a:ext cx="4473972" cy="4109238"/>
            <a:chOff x="5011421" y="5345604"/>
            <a:chExt cx="4473972" cy="410923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011421" y="5345604"/>
              <a:ext cx="4109238" cy="4109238"/>
              <a:chOff x="5011421" y="5345604"/>
              <a:chExt cx="4109238" cy="410923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011421" y="5345604"/>
                <a:ext cx="4109238" cy="410923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808504" y="7119847"/>
              <a:ext cx="560753" cy="560753"/>
              <a:chOff x="8808504" y="7119847"/>
              <a:chExt cx="560753" cy="56075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2700000">
                <a:off x="8808504" y="7119847"/>
                <a:ext cx="560753" cy="56075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5018458" y="5345604"/>
            <a:ext cx="4122819" cy="758211"/>
            <a:chOff x="5018458" y="5345604"/>
            <a:chExt cx="4122819" cy="75821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18458" y="5345604"/>
              <a:ext cx="4122819" cy="758211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75007" y="8383770"/>
            <a:ext cx="1410221" cy="147189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63453" y="5303387"/>
            <a:ext cx="2592926" cy="88870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-13751241" y="-70647"/>
            <a:ext cx="14653900" cy="10832503"/>
            <a:chOff x="-13751241" y="-70647"/>
            <a:chExt cx="14653900" cy="1083250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13751241" y="-70647"/>
              <a:ext cx="14653900" cy="10832503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27743" y="693686"/>
            <a:ext cx="2811978" cy="183569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721973" y="2088077"/>
            <a:ext cx="2964910" cy="107871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592477" y="2088077"/>
            <a:ext cx="2812157" cy="107871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122763" y="6685830"/>
            <a:ext cx="3025367" cy="1590329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775811" y="6643230"/>
            <a:ext cx="2964910" cy="107871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882887" y="6685830"/>
            <a:ext cx="2334319" cy="10787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9484" cy="10285714"/>
            <a:chOff x="0" y="0"/>
            <a:chExt cx="1829948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948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8136" y="1719259"/>
            <a:ext cx="13814255" cy="8254017"/>
            <a:chOff x="2538136" y="1719259"/>
            <a:chExt cx="13814255" cy="8254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8136" y="1719259"/>
              <a:ext cx="13814255" cy="8254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94758" y="-253167"/>
            <a:ext cx="14653900" cy="10832503"/>
            <a:chOff x="-13694758" y="-253167"/>
            <a:chExt cx="14653900" cy="108325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94758" y="-253167"/>
              <a:ext cx="14653900" cy="108325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0202" y="551126"/>
            <a:ext cx="6162182" cy="17254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8962" y="1452699"/>
            <a:ext cx="166172" cy="171162"/>
            <a:chOff x="1318962" y="1452699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318962" y="1452699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962" y="1040785"/>
            <a:ext cx="166172" cy="171162"/>
            <a:chOff x="1318962" y="1040785"/>
            <a:chExt cx="166172" cy="17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318962" y="1040785"/>
              <a:ext cx="166172" cy="17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8962" y="628871"/>
            <a:ext cx="166172" cy="171162"/>
            <a:chOff x="1318962" y="628871"/>
            <a:chExt cx="166172" cy="171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318962" y="628871"/>
              <a:ext cx="166172" cy="171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3607" y="5142857"/>
            <a:ext cx="12296760" cy="2421952"/>
            <a:chOff x="3653607" y="5142857"/>
            <a:chExt cx="12296760" cy="2421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3607" y="5142857"/>
              <a:ext cx="12296760" cy="2421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485" y="1931458"/>
            <a:ext cx="15141391" cy="3401810"/>
            <a:chOff x="1509485" y="1931458"/>
            <a:chExt cx="15141391" cy="3401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85" y="1931458"/>
              <a:ext cx="15141391" cy="34018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907" y="825038"/>
            <a:ext cx="6162182" cy="1650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5665" y="1726611"/>
            <a:ext cx="166172" cy="171162"/>
            <a:chOff x="1545665" y="1726611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45665" y="1726611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5665" y="1314697"/>
            <a:ext cx="166172" cy="171162"/>
            <a:chOff x="1545665" y="1314697"/>
            <a:chExt cx="166172" cy="17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45665" y="1314697"/>
              <a:ext cx="166172" cy="17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5665" y="902783"/>
            <a:ext cx="166172" cy="171162"/>
            <a:chOff x="1545665" y="902783"/>
            <a:chExt cx="166172" cy="171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45665" y="902783"/>
              <a:ext cx="166172" cy="171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654303" y="-293622"/>
            <a:ext cx="14653900" cy="10832503"/>
            <a:chOff x="-13654303" y="-293622"/>
            <a:chExt cx="14653900" cy="10832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654303" y="-293622"/>
              <a:ext cx="14653900" cy="108325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1610" y="8106686"/>
            <a:ext cx="11638908" cy="13608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6907" y="825038"/>
            <a:ext cx="6162010" cy="1650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5665" y="1726611"/>
            <a:ext cx="166172" cy="171162"/>
            <a:chOff x="1545665" y="1726611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45665" y="1726611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665" y="1314697"/>
            <a:ext cx="166172" cy="171162"/>
            <a:chOff x="1545665" y="1314697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45665" y="1314697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5665" y="902783"/>
            <a:ext cx="166172" cy="171162"/>
            <a:chOff x="1545665" y="902783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45665" y="902783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654303" y="-293622"/>
            <a:ext cx="14653900" cy="10832503"/>
            <a:chOff x="-13654303" y="-293622"/>
            <a:chExt cx="14653900" cy="10832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54303" y="-293622"/>
              <a:ext cx="14653900" cy="10832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8333" y="4042307"/>
            <a:ext cx="12130234" cy="2160645"/>
            <a:chOff x="2118333" y="4042307"/>
            <a:chExt cx="12130234" cy="21606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8333" y="4042307"/>
              <a:ext cx="12130234" cy="21606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0278" y="7443144"/>
            <a:ext cx="8120652" cy="6810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6907" y="825038"/>
            <a:ext cx="6162010" cy="17205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5665" y="1726611"/>
            <a:ext cx="166172" cy="171162"/>
            <a:chOff x="1545665" y="1726611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45665" y="1726611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665" y="1314697"/>
            <a:ext cx="166172" cy="171162"/>
            <a:chOff x="1545665" y="1314697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45665" y="1314697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5665" y="902783"/>
            <a:ext cx="166172" cy="171162"/>
            <a:chOff x="1545665" y="902783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45665" y="902783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654303" y="-293622"/>
            <a:ext cx="14653900" cy="10832503"/>
            <a:chOff x="-13654303" y="-293622"/>
            <a:chExt cx="14653900" cy="10832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54303" y="-293622"/>
              <a:ext cx="14653900" cy="10832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8470" y="3628917"/>
            <a:ext cx="6171429" cy="3432431"/>
            <a:chOff x="2708470" y="3628917"/>
            <a:chExt cx="6171429" cy="34324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8470" y="3628917"/>
              <a:ext cx="6171429" cy="3432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0601" y="7745826"/>
            <a:ext cx="5591519" cy="12102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48372" y="2458056"/>
            <a:ext cx="6171429" cy="4251064"/>
            <a:chOff x="9648372" y="2458056"/>
            <a:chExt cx="6171429" cy="42510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8372" y="2458056"/>
              <a:ext cx="6171429" cy="4251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6907" y="825038"/>
            <a:ext cx="6162010" cy="1650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5665" y="1726611"/>
            <a:ext cx="166172" cy="171162"/>
            <a:chOff x="1545665" y="1726611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45665" y="1726611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665" y="1314697"/>
            <a:ext cx="166172" cy="171162"/>
            <a:chOff x="1545665" y="1314697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45665" y="1314697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5665" y="902783"/>
            <a:ext cx="166172" cy="171162"/>
            <a:chOff x="1545665" y="902783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45665" y="902783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654303" y="-293622"/>
            <a:ext cx="14653900" cy="10832503"/>
            <a:chOff x="-13654303" y="-293622"/>
            <a:chExt cx="14653900" cy="10832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54303" y="-293622"/>
              <a:ext cx="14653900" cy="108325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4833" y="7749691"/>
            <a:ext cx="6959452" cy="820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46816" y="2753739"/>
            <a:ext cx="11371901" cy="4695619"/>
            <a:chOff x="3246816" y="2753739"/>
            <a:chExt cx="11371901" cy="4695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816" y="2753739"/>
              <a:ext cx="11371901" cy="4695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642" y="3887737"/>
            <a:ext cx="3340298" cy="4655984"/>
            <a:chOff x="374642" y="3887737"/>
            <a:chExt cx="3340298" cy="4655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42" y="3887737"/>
              <a:ext cx="3340298" cy="46559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548" y="4089355"/>
            <a:ext cx="3504853" cy="439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4642" y="2775221"/>
            <a:ext cx="3340298" cy="1112516"/>
            <a:chOff x="374642" y="2775221"/>
            <a:chExt cx="3340298" cy="1112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642" y="2775221"/>
              <a:ext cx="3340298" cy="1112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7242" y="3047569"/>
            <a:ext cx="2153159" cy="592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5536" y="1025212"/>
            <a:ext cx="2190810" cy="10733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5135" y="3887737"/>
            <a:ext cx="3340298" cy="4655984"/>
            <a:chOff x="3955135" y="3887737"/>
            <a:chExt cx="3340298" cy="46559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5135" y="3887737"/>
              <a:ext cx="3340298" cy="46559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55135" y="2775221"/>
            <a:ext cx="3340298" cy="1112516"/>
            <a:chOff x="3955135" y="2775221"/>
            <a:chExt cx="3340298" cy="11125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5135" y="2775221"/>
              <a:ext cx="3340298" cy="11125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7735" y="3042990"/>
            <a:ext cx="2153159" cy="5925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72708" y="3887737"/>
            <a:ext cx="3340298" cy="4655984"/>
            <a:chOff x="7472708" y="3887737"/>
            <a:chExt cx="3340298" cy="46559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2708" y="3887737"/>
              <a:ext cx="3340298" cy="4655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2708" y="2775221"/>
            <a:ext cx="3340298" cy="1112516"/>
            <a:chOff x="7472708" y="2775221"/>
            <a:chExt cx="3340298" cy="11125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2708" y="2775221"/>
              <a:ext cx="3340298" cy="111251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48601" y="3047569"/>
            <a:ext cx="2153159" cy="5925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68293" y="3887737"/>
            <a:ext cx="3340298" cy="4655984"/>
            <a:chOff x="11068293" y="3887737"/>
            <a:chExt cx="3340298" cy="46559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8293" y="3887737"/>
              <a:ext cx="3340298" cy="46559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68293" y="2775221"/>
            <a:ext cx="3340298" cy="1092288"/>
            <a:chOff x="11068293" y="2775221"/>
            <a:chExt cx="3340298" cy="10922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8293" y="2775221"/>
              <a:ext cx="3340298" cy="109228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70893" y="3042990"/>
            <a:ext cx="2162682" cy="5925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71549" y="3887737"/>
            <a:ext cx="3340298" cy="4655984"/>
            <a:chOff x="14671549" y="3887737"/>
            <a:chExt cx="3340298" cy="46559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1549" y="3887737"/>
              <a:ext cx="3340298" cy="46559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71549" y="2775221"/>
            <a:ext cx="3340298" cy="1072061"/>
            <a:chOff x="14671549" y="2775221"/>
            <a:chExt cx="3340298" cy="10720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71549" y="2775221"/>
              <a:ext cx="3340298" cy="107206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74149" y="3042990"/>
            <a:ext cx="2153159" cy="5925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07379" y="4140307"/>
            <a:ext cx="3358234" cy="32729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94573" y="3997449"/>
            <a:ext cx="3542281" cy="466403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91129" y="4086879"/>
            <a:ext cx="3355482" cy="373983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24382" y="4114725"/>
            <a:ext cx="3331529" cy="41971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39444" y="0"/>
            <a:ext cx="646270" cy="10285714"/>
            <a:chOff x="17639444" y="0"/>
            <a:chExt cx="64627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39444" y="0"/>
              <a:ext cx="64627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683" y="-20228"/>
            <a:ext cx="18326169" cy="646637"/>
            <a:chOff x="-60683" y="-20228"/>
            <a:chExt cx="18326169" cy="6466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683" y="-20228"/>
              <a:ext cx="18326169" cy="6466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73394"/>
            <a:ext cx="626043" cy="10832503"/>
            <a:chOff x="0" y="-273394"/>
            <a:chExt cx="626043" cy="10832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73394"/>
              <a:ext cx="626043" cy="10832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455" y="9699115"/>
            <a:ext cx="18326169" cy="586599"/>
            <a:chOff x="-40455" y="9699115"/>
            <a:chExt cx="18326169" cy="586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455" y="9699115"/>
              <a:ext cx="18326169" cy="5865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37441" y="4018219"/>
            <a:ext cx="6098780" cy="22564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3138" y="4104728"/>
            <a:ext cx="7710116" cy="22930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14986" y="-60683"/>
            <a:ext cx="14653900" cy="10832503"/>
            <a:chOff x="-13714986" y="-60683"/>
            <a:chExt cx="14653900" cy="108325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14986" y="-60683"/>
              <a:ext cx="14653900" cy="108325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4727" y="937062"/>
            <a:ext cx="1887522" cy="1352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1050" y="7197629"/>
            <a:ext cx="1849125" cy="9179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1050" y="2269208"/>
            <a:ext cx="4913144" cy="26513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745" y="5062859"/>
            <a:ext cx="2829145" cy="9318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9514" y="7197629"/>
            <a:ext cx="2819621" cy="9222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5974" y="2313516"/>
            <a:ext cx="3085163" cy="21174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91050" y="5062859"/>
            <a:ext cx="5179925" cy="20831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0463" y="1442833"/>
            <a:ext cx="12526989" cy="5104748"/>
            <a:chOff x="3040463" y="1442833"/>
            <a:chExt cx="12526989" cy="5104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0463" y="1442833"/>
              <a:ext cx="12526989" cy="5104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8043" y="1087994"/>
            <a:ext cx="2177534" cy="10733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694758" y="-273394"/>
            <a:ext cx="14653900" cy="10832503"/>
            <a:chOff x="-13694758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694758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2328" y="6740255"/>
            <a:ext cx="14077966" cy="26472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7300" y="2032118"/>
            <a:ext cx="2399480" cy="669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654303" y="0"/>
            <a:ext cx="14653900" cy="10832503"/>
            <a:chOff x="-13654303" y="0"/>
            <a:chExt cx="14653900" cy="108325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654303" y="0"/>
              <a:ext cx="14653900" cy="108325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0356" y="1147315"/>
            <a:ext cx="1974307" cy="9690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2013" y="2388118"/>
            <a:ext cx="4227557" cy="6600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28773" y="7427067"/>
            <a:ext cx="6204114" cy="547630"/>
            <a:chOff x="2728773" y="7427067"/>
            <a:chExt cx="6204114" cy="547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8773" y="7427067"/>
              <a:ext cx="6204114" cy="5476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2707" y="4320948"/>
            <a:ext cx="1008856" cy="4162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2069" y="5380435"/>
            <a:ext cx="879209" cy="4162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7820" y="6456239"/>
            <a:ext cx="974618" cy="4257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66353" y="4240201"/>
            <a:ext cx="880853" cy="6666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66353" y="5234249"/>
            <a:ext cx="880853" cy="6666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28773" y="6431373"/>
            <a:ext cx="7716403" cy="547630"/>
            <a:chOff x="2728773" y="6431373"/>
            <a:chExt cx="7716403" cy="5476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8773" y="6431373"/>
              <a:ext cx="7716403" cy="5476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66353" y="6334201"/>
            <a:ext cx="880853" cy="6666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66353" y="7376658"/>
            <a:ext cx="880853" cy="6666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4888" y="7498701"/>
            <a:ext cx="1018380" cy="4162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53808" y="1844822"/>
            <a:ext cx="2500674" cy="2887541"/>
            <a:chOff x="11153808" y="1844822"/>
            <a:chExt cx="2500674" cy="28875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3808" y="1844822"/>
              <a:ext cx="2500674" cy="2887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32590" y="1844822"/>
            <a:ext cx="2500674" cy="2887541"/>
            <a:chOff x="14932590" y="1844822"/>
            <a:chExt cx="2500674" cy="28875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32590" y="1844822"/>
              <a:ext cx="2500674" cy="2887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33581" y="5857897"/>
            <a:ext cx="2500674" cy="2887541"/>
            <a:chOff x="11133581" y="5857897"/>
            <a:chExt cx="2500674" cy="28875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33581" y="5857897"/>
              <a:ext cx="2500674" cy="28875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32590" y="5857897"/>
            <a:ext cx="2500674" cy="2887541"/>
            <a:chOff x="14932590" y="5857897"/>
            <a:chExt cx="2500674" cy="28875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32590" y="5857897"/>
              <a:ext cx="2500674" cy="2887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57515" y="2485714"/>
            <a:ext cx="1693259" cy="1693285"/>
            <a:chOff x="11557515" y="2485714"/>
            <a:chExt cx="1693259" cy="16932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57515" y="2485714"/>
              <a:ext cx="1693259" cy="16932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15396" y="2045320"/>
            <a:ext cx="2617867" cy="2617867"/>
            <a:chOff x="14815396" y="2045320"/>
            <a:chExt cx="2617867" cy="26178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5396" y="2045320"/>
              <a:ext cx="2617867" cy="26178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85787" y="5857897"/>
            <a:ext cx="2836717" cy="2836717"/>
            <a:chOff x="10985787" y="5857897"/>
            <a:chExt cx="2836717" cy="28367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85787" y="5857897"/>
              <a:ext cx="2836717" cy="28367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00827" y="6194155"/>
            <a:ext cx="2164200" cy="2164200"/>
            <a:chOff x="15100827" y="6194155"/>
            <a:chExt cx="2164200" cy="21642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100827" y="6194155"/>
              <a:ext cx="2164200" cy="216420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40668" y="5103963"/>
            <a:ext cx="1773082" cy="50003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235020" y="4681344"/>
            <a:ext cx="691681" cy="59831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73525" y="4978420"/>
            <a:ext cx="1867691" cy="50003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867782" y="4555801"/>
            <a:ext cx="691681" cy="5983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111906" y="9117649"/>
            <a:ext cx="1701005" cy="5000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06163" y="8695030"/>
            <a:ext cx="976462" cy="59831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773525" y="9117649"/>
            <a:ext cx="1763558" cy="5000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905877" y="8695030"/>
            <a:ext cx="976462" cy="5983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95263" y="4298790"/>
            <a:ext cx="6204114" cy="547630"/>
            <a:chOff x="2795263" y="4298790"/>
            <a:chExt cx="6204114" cy="54763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95263" y="4298790"/>
              <a:ext cx="6204114" cy="5476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95263" y="5297614"/>
            <a:ext cx="6204114" cy="547630"/>
            <a:chOff x="2795263" y="5297614"/>
            <a:chExt cx="6204114" cy="54763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95263" y="5297614"/>
              <a:ext cx="6204114" cy="547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7945" y="995164"/>
            <a:ext cx="5981153" cy="11114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37616" y="1858381"/>
            <a:ext cx="166172" cy="171162"/>
            <a:chOff x="1837616" y="1858381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837616" y="1858381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7616" y="1446467"/>
            <a:ext cx="166172" cy="171162"/>
            <a:chOff x="1837616" y="1446467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837616" y="1446467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37616" y="1034553"/>
            <a:ext cx="166172" cy="171162"/>
            <a:chOff x="1837616" y="1034553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837616" y="1034553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88725" y="1532048"/>
            <a:ext cx="3796989" cy="3610809"/>
            <a:chOff x="14488725" y="1532048"/>
            <a:chExt cx="3796989" cy="36108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88725" y="1532048"/>
              <a:ext cx="3796989" cy="3610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8357" y="3013911"/>
            <a:ext cx="4008459" cy="2090851"/>
            <a:chOff x="5178357" y="3013911"/>
            <a:chExt cx="4008459" cy="20908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8357" y="3013911"/>
              <a:ext cx="4008459" cy="2090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2895" y="1643269"/>
            <a:ext cx="3766393" cy="3293555"/>
            <a:chOff x="10232895" y="1643269"/>
            <a:chExt cx="3766393" cy="32935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2895" y="1643269"/>
              <a:ext cx="3766393" cy="32935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81546" y="5085716"/>
            <a:ext cx="2871185" cy="7059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1232" y="5186853"/>
            <a:ext cx="2004690" cy="6124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47342" y="5085716"/>
            <a:ext cx="2557357" cy="7059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9706" y="2550843"/>
            <a:ext cx="2553919" cy="2553919"/>
            <a:chOff x="1569706" y="2550843"/>
            <a:chExt cx="2553919" cy="25539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9706" y="2550843"/>
              <a:ext cx="2553919" cy="25539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5083" y="5251142"/>
            <a:ext cx="2038776" cy="631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15979" y="5839703"/>
            <a:ext cx="3247090" cy="3247090"/>
            <a:chOff x="3215979" y="5839703"/>
            <a:chExt cx="3247090" cy="32470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5979" y="5839703"/>
              <a:ext cx="3247090" cy="32470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31225" y="5839703"/>
            <a:ext cx="3173259" cy="3173259"/>
            <a:chOff x="7931225" y="5839703"/>
            <a:chExt cx="3173259" cy="31732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31225" y="5839703"/>
              <a:ext cx="3173259" cy="31732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27786" y="6103170"/>
            <a:ext cx="3944364" cy="2823640"/>
            <a:chOff x="12527786" y="6103170"/>
            <a:chExt cx="3944364" cy="28236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27786" y="6103170"/>
              <a:ext cx="3944364" cy="28236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92350" y="9121849"/>
            <a:ext cx="1988880" cy="6371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30114" y="9121849"/>
            <a:ext cx="1903404" cy="6945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58385" y="9121849"/>
            <a:ext cx="2061585" cy="6166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3714986" y="-67513"/>
            <a:ext cx="14653900" cy="10832503"/>
            <a:chOff x="-13714986" y="-67513"/>
            <a:chExt cx="14653900" cy="108325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3714986" y="-67513"/>
              <a:ext cx="14653900" cy="1083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8040" y="1087993"/>
            <a:ext cx="3336534" cy="1082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5210" y="1888432"/>
            <a:ext cx="166172" cy="171162"/>
            <a:chOff x="1505210" y="1888432"/>
            <a:chExt cx="166172" cy="171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5210" y="1888432"/>
              <a:ext cx="166172" cy="171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5210" y="1476518"/>
            <a:ext cx="166172" cy="171162"/>
            <a:chOff x="1505210" y="1476518"/>
            <a:chExt cx="166172" cy="171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5210" y="1476518"/>
              <a:ext cx="166172" cy="171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10" y="1064604"/>
            <a:ext cx="166172" cy="171162"/>
            <a:chOff x="1505210" y="1064604"/>
            <a:chExt cx="166172" cy="1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5210" y="1064604"/>
              <a:ext cx="166172" cy="1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694758" y="-273394"/>
            <a:ext cx="14653900" cy="10832503"/>
            <a:chOff x="-13694758" y="-273394"/>
            <a:chExt cx="14653900" cy="10832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94758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6716" y="2014906"/>
            <a:ext cx="14946612" cy="8087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4192" y="1402378"/>
            <a:ext cx="14257331" cy="8600151"/>
            <a:chOff x="2014192" y="1402378"/>
            <a:chExt cx="14257331" cy="8600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192" y="1402378"/>
              <a:ext cx="14257331" cy="8600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9319" y="189108"/>
            <a:ext cx="5834077" cy="1806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1684" y="1199043"/>
            <a:ext cx="161477" cy="166326"/>
            <a:chOff x="1281684" y="1199043"/>
            <a:chExt cx="161477" cy="1663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81684" y="1199043"/>
              <a:ext cx="161477" cy="166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1684" y="798768"/>
            <a:ext cx="161477" cy="166326"/>
            <a:chOff x="1281684" y="798768"/>
            <a:chExt cx="161477" cy="1663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81684" y="798768"/>
              <a:ext cx="161477" cy="166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1684" y="398493"/>
            <a:ext cx="161477" cy="166326"/>
            <a:chOff x="1281684" y="398493"/>
            <a:chExt cx="161477" cy="1663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81684" y="398493"/>
              <a:ext cx="161477" cy="166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1425" y="1717702"/>
            <a:ext cx="14032151" cy="8043459"/>
            <a:chOff x="2501425" y="1717702"/>
            <a:chExt cx="14032151" cy="80434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425" y="1717702"/>
              <a:ext cx="14032151" cy="80434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378" y="201291"/>
            <a:ext cx="5033831" cy="1550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6863" y="1072737"/>
            <a:ext cx="139334" cy="143518"/>
            <a:chOff x="1276863" y="1072737"/>
            <a:chExt cx="139334" cy="143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276863" y="1072737"/>
              <a:ext cx="139334" cy="143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63" y="727350"/>
            <a:ext cx="139334" cy="143518"/>
            <a:chOff x="1276863" y="727350"/>
            <a:chExt cx="139334" cy="1435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76863" y="727350"/>
              <a:ext cx="139334" cy="143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863" y="381963"/>
            <a:ext cx="139334" cy="143518"/>
            <a:chOff x="1276863" y="381963"/>
            <a:chExt cx="139334" cy="143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276863" y="381963"/>
              <a:ext cx="139334" cy="143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735213" y="-273394"/>
            <a:ext cx="14653900" cy="10832503"/>
            <a:chOff x="-13735213" y="-273394"/>
            <a:chExt cx="14653900" cy="10832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35213" y="-273394"/>
              <a:ext cx="14653900" cy="108325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0850" y="1961885"/>
            <a:ext cx="1247337" cy="7549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2022-10-26T09:02:33Z</dcterms:created>
  <dcterms:modified xsi:type="dcterms:W3CDTF">2022-10-26T09:02:33Z</dcterms:modified>
</cp:coreProperties>
</file>